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58" r:id="rId5"/>
    <p:sldId id="263" r:id="rId6"/>
    <p:sldId id="264" r:id="rId7"/>
    <p:sldId id="259" r:id="rId8"/>
    <p:sldId id="266" r:id="rId9"/>
    <p:sldId id="260" r:id="rId10"/>
  </p:sldIdLst>
  <p:sldSz cx="12192000" cy="6858000"/>
  <p:notesSz cx="9144000" cy="6858000"/>
  <p:embeddedFontLst>
    <p:embeddedFont>
      <p:font typeface="Arial Black" panose="020B0604020202020204" pitchFamily="34" charset="0"/>
      <p:bold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Medium" pitchFamily="2" charset="77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CA9"/>
    <a:srgbClr val="14748C"/>
    <a:srgbClr val="FF6C01"/>
    <a:srgbClr val="000000"/>
    <a:srgbClr val="594099"/>
    <a:srgbClr val="89C95F"/>
    <a:srgbClr val="F3E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7"/>
    <p:restoredTop sz="96197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12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70A8A2-6B17-8792-B802-679C50977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19974-20FB-EB34-347C-85508506B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8A0C3-CB13-4A47-9D2D-4777E91DAC89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09F0A-F41D-5450-5358-3168D0645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5448E-D40C-111A-B509-A7F32B95C2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39B2-126C-D247-9BC5-B45CB698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DAB4-F04F-E140-9632-890711588F8C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744F-D444-6A4A-A48A-AA92D190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4601-BE09-7C0D-982D-799EBD8D8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1476594"/>
            <a:ext cx="8042328" cy="2079694"/>
          </a:xfrm>
        </p:spPr>
        <p:txBody>
          <a:bodyPr anchor="b">
            <a:noAutofit/>
          </a:bodyPr>
          <a:lstStyle>
            <a:lvl1pPr>
              <a:defRPr sz="4600" b="1" i="0" cap="all" baseline="0">
                <a:solidFill>
                  <a:srgbClr val="14748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Session Title</a:t>
            </a:r>
            <a:br>
              <a:rPr lang="en-US" dirty="0"/>
            </a:br>
            <a:r>
              <a:rPr lang="en-US" dirty="0"/>
              <a:t>Goes Here AND </a:t>
            </a:r>
            <a:br>
              <a:rPr lang="en-US" dirty="0"/>
            </a:br>
            <a:r>
              <a:rPr lang="en-US" dirty="0"/>
              <a:t>CAN BE LONG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639C9-C755-46E3-C866-58859DDB1E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93561"/>
            <a:ext cx="5264150" cy="17418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 Name Last Name</a:t>
            </a:r>
            <a:br>
              <a:rPr lang="en-US" dirty="0"/>
            </a:br>
            <a:r>
              <a:rPr lang="en-US" dirty="0"/>
              <a:t>Title/Organization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BB499-153C-4621-FA44-14CDB0DA8FB6}"/>
              </a:ext>
            </a:extLst>
          </p:cNvPr>
          <p:cNvSpPr txBox="1">
            <a:spLocks/>
          </p:cNvSpPr>
          <p:nvPr userDrawn="1"/>
        </p:nvSpPr>
        <p:spPr>
          <a:xfrm>
            <a:off x="831849" y="3182937"/>
            <a:ext cx="7654926" cy="1023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endParaRPr lang="en-US" sz="2800" b="0" i="1" cap="none" dirty="0">
              <a:latin typeface="Montserrat Medium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E25C6-4BA2-0592-1B1D-734281941A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899786"/>
            <a:ext cx="7654925" cy="993775"/>
          </a:xfrm>
        </p:spPr>
        <p:txBody>
          <a:bodyPr/>
          <a:lstStyle>
            <a:lvl1pPr marL="0" indent="0">
              <a:buNone/>
              <a:defRPr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Other session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8057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4601-BE09-7C0D-982D-799EBD8D8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1029" y="1103243"/>
            <a:ext cx="9319122" cy="2079694"/>
          </a:xfrm>
        </p:spPr>
        <p:txBody>
          <a:bodyPr anchor="b">
            <a:noAutofit/>
          </a:bodyPr>
          <a:lstStyle>
            <a:lvl1pPr>
              <a:defRPr sz="4600" b="1" i="0" cap="all" baseline="0">
                <a:solidFill>
                  <a:srgbClr val="14748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Session Title</a:t>
            </a:r>
            <a:br>
              <a:rPr lang="en-US" dirty="0"/>
            </a:br>
            <a:r>
              <a:rPr lang="en-US" dirty="0"/>
              <a:t>Goes Here AND </a:t>
            </a:r>
            <a:br>
              <a:rPr lang="en-US" dirty="0"/>
            </a:br>
            <a:r>
              <a:rPr lang="en-US" dirty="0"/>
              <a:t>CAN BE LONG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639C9-C755-46E3-C866-58859DDB1E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74836" y="4390904"/>
            <a:ext cx="5264150" cy="17418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 Name Last Name</a:t>
            </a:r>
            <a:br>
              <a:rPr lang="en-US" dirty="0"/>
            </a:br>
            <a:r>
              <a:rPr lang="en-US" dirty="0"/>
              <a:t>Title/Organization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BB499-153C-4621-FA44-14CDB0DA8FB6}"/>
              </a:ext>
            </a:extLst>
          </p:cNvPr>
          <p:cNvSpPr txBox="1">
            <a:spLocks/>
          </p:cNvSpPr>
          <p:nvPr userDrawn="1"/>
        </p:nvSpPr>
        <p:spPr>
          <a:xfrm>
            <a:off x="831849" y="3182937"/>
            <a:ext cx="7654926" cy="1023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endParaRPr lang="en-US" sz="2800" b="0" i="1" cap="none" dirty="0">
              <a:latin typeface="Montserrat Medium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E25C6-4BA2-0592-1B1D-734281941A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836" y="3290033"/>
            <a:ext cx="7654925" cy="993775"/>
          </a:xfrm>
        </p:spPr>
        <p:txBody>
          <a:bodyPr/>
          <a:lstStyle>
            <a:lvl1pPr marL="0" indent="0">
              <a:buNone/>
              <a:defRPr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Other session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2187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166E9F-44C6-83A7-E3A7-77D89E16A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5" y="257171"/>
            <a:ext cx="7828955" cy="700089"/>
          </a:xfrm>
        </p:spPr>
        <p:txBody>
          <a:bodyPr anchor="b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1BA26-FAC6-0BA1-6783-981BA47D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 b="0" i="0">
                <a:latin typeface="+mn-lt"/>
              </a:defRPr>
            </a:lvl1pPr>
            <a:lvl2pPr>
              <a:defRPr sz="1800" b="0" i="0">
                <a:latin typeface="+mn-lt"/>
              </a:defRPr>
            </a:lvl2pPr>
            <a:lvl3pPr>
              <a:defRPr sz="1600" b="0" i="0">
                <a:latin typeface="+mn-lt"/>
              </a:defRPr>
            </a:lvl3pPr>
            <a:lvl4pPr>
              <a:defRPr sz="1400" b="0" i="0">
                <a:latin typeface="+mn-lt"/>
              </a:defRPr>
            </a:lvl4pPr>
            <a:lvl5pPr>
              <a:defRPr sz="1400"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60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1BA26-FAC6-0BA1-6783-981BA47D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9638" cy="4351338"/>
          </a:xfrm>
        </p:spPr>
        <p:txBody>
          <a:bodyPr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36CE2-9B22-1BFE-8869-159D8ACEC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2162" y="1825625"/>
            <a:ext cx="547687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1A54B0-D137-88A1-FC45-159E48759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5" y="257171"/>
            <a:ext cx="7828955" cy="700089"/>
          </a:xfrm>
        </p:spPr>
        <p:txBody>
          <a:bodyPr anchor="b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0919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1BA26-FAC6-0BA1-6783-981BA47D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 b="0" i="0">
                <a:latin typeface="+mn-lt"/>
              </a:defRPr>
            </a:lvl1pPr>
            <a:lvl2pPr>
              <a:defRPr sz="1800" b="0" i="0">
                <a:latin typeface="+mn-lt"/>
              </a:defRPr>
            </a:lvl2pPr>
            <a:lvl3pPr>
              <a:defRPr sz="1600" b="0" i="0">
                <a:latin typeface="+mn-lt"/>
              </a:defRPr>
            </a:lvl3pPr>
            <a:lvl4pPr>
              <a:defRPr sz="1400" b="0" i="0">
                <a:latin typeface="+mn-lt"/>
              </a:defRPr>
            </a:lvl4pPr>
            <a:lvl5pPr>
              <a:defRPr sz="1400"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D4BE95-CB9E-9F2B-A962-472CF43A3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5" y="257171"/>
            <a:ext cx="7828955" cy="700089"/>
          </a:xfrm>
        </p:spPr>
        <p:txBody>
          <a:bodyPr anchor="b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206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1BA26-FAC6-0BA1-6783-981BA47D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9638" cy="4351338"/>
          </a:xfrm>
        </p:spPr>
        <p:txBody>
          <a:bodyPr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36CE2-9B22-1BFE-8869-159D8ACEC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2162" y="1825625"/>
            <a:ext cx="547687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06CCD6-3E8D-6692-DDF9-6E57A191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5" y="257171"/>
            <a:ext cx="7828955" cy="700089"/>
          </a:xfrm>
        </p:spPr>
        <p:txBody>
          <a:bodyPr anchor="b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74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1BA26-FAC6-0BA1-6783-981BA47D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921" y="690391"/>
            <a:ext cx="10604157" cy="5477218"/>
          </a:xfrm>
        </p:spPr>
        <p:txBody>
          <a:bodyPr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6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FF124E-5F93-7E0A-66F6-952642434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095" y="1454772"/>
            <a:ext cx="8477039" cy="1023628"/>
          </a:xfrm>
        </p:spPr>
        <p:txBody>
          <a:bodyPr anchor="b">
            <a:noAutofit/>
          </a:bodyPr>
          <a:lstStyle>
            <a:lvl1pPr>
              <a:defRPr lang="en-US" sz="3600" b="1" i="0" dirty="0">
                <a:solidFill>
                  <a:srgbClr val="14748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PLEASE MAKE SURE TO EVALUATE THE SESSION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BBC720-3BD2-F681-0C88-2CE84819C7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86094" y="2489643"/>
            <a:ext cx="8477039" cy="1160463"/>
          </a:xfrm>
        </p:spPr>
        <p:txBody>
          <a:bodyPr anchor="ctr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Provide your feedback in the conference app.</a:t>
            </a:r>
          </a:p>
        </p:txBody>
      </p:sp>
    </p:spTree>
    <p:extLst>
      <p:ext uri="{BB962C8B-B14F-4D97-AF65-F5344CB8AC3E}">
        <p14:creationId xmlns:p14="http://schemas.microsoft.com/office/powerpoint/2010/main" val="63251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FF124E-5F93-7E0A-66F6-952642434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406" y="1994417"/>
            <a:ext cx="7427728" cy="1023628"/>
          </a:xfrm>
        </p:spPr>
        <p:txBody>
          <a:bodyPr anchor="b">
            <a:noAutofit/>
          </a:bodyPr>
          <a:lstStyle>
            <a:lvl1pPr>
              <a:defRPr lang="en-US" sz="3600" b="1" i="0" dirty="0">
                <a:solidFill>
                  <a:srgbClr val="188CA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PLEASE MAKE SURE TO EVALUATE THE SESSION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BBC720-3BD2-F681-0C88-2CE84819C7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5406" y="3219138"/>
            <a:ext cx="7427728" cy="1160463"/>
          </a:xfrm>
        </p:spPr>
        <p:txBody>
          <a:bodyPr anchor="ctr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Provide your feedback in the conference app.</a:t>
            </a:r>
          </a:p>
        </p:txBody>
      </p:sp>
    </p:spTree>
    <p:extLst>
      <p:ext uri="{BB962C8B-B14F-4D97-AF65-F5344CB8AC3E}">
        <p14:creationId xmlns:p14="http://schemas.microsoft.com/office/powerpoint/2010/main" val="421275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41D70-0AEF-D79B-4467-CCA1F473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7FA1-20B0-DFD8-A6A2-0CCD3630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35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5" r:id="rId2"/>
    <p:sldLayoutId id="2147483661" r:id="rId3"/>
    <p:sldLayoutId id="2147483663" r:id="rId4"/>
    <p:sldLayoutId id="2147483678" r:id="rId5"/>
    <p:sldLayoutId id="2147483679" r:id="rId6"/>
    <p:sldLayoutId id="2147483674" r:id="rId7"/>
    <p:sldLayoutId id="2147483673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A9A7-BF6E-39D9-AE4A-13397E7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AE60-7E49-AEFD-A30B-7CA9AB37C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0F6F8-F9A8-85E0-F0D3-C344CB613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009-DC6D-8CD0-532C-E636F22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97881-1706-7D12-0563-F8E290EE5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BAFBB-BD97-AEF0-8E7A-36AD6F028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0FE9-8211-7857-C07E-FAE17C87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2175-13E5-8D90-4629-F0D275FD4C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4AEB-1E89-7447-386C-B1D0D232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83" y="330992"/>
            <a:ext cx="7828955" cy="70008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574F-493F-8835-21FC-3B11A2905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D98854-46E3-A4AD-971E-DAF624F0A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8C64D-5B68-DD27-F087-A6F8664EE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A0BE9B-E8F8-D05F-6841-136FC9AD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5" y="257171"/>
            <a:ext cx="7828955" cy="7000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41A1B-B2BE-C343-3012-C8D05F09D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F9943-FEE5-0918-7919-5BA6E562B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58EBF2-C0C6-F434-0702-FF1F78C4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5" y="257171"/>
            <a:ext cx="7828955" cy="7000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FDE49-8F47-827F-45CB-2DF37CA93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C331-BFD0-ED18-5F10-E30FAC86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3DD04-D301-1228-25D4-6DA79F658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8F1B-61F8-C72F-94E7-22DEA961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3C99-3DFC-148B-942D-116A1464F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14738B"/>
      </a:dk2>
      <a:lt2>
        <a:srgbClr val="E7E6E6"/>
      </a:lt2>
      <a:accent1>
        <a:srgbClr val="AA5677"/>
      </a:accent1>
      <a:accent2>
        <a:srgbClr val="FE9A1E"/>
      </a:accent2>
      <a:accent3>
        <a:srgbClr val="813351"/>
      </a:accent3>
      <a:accent4>
        <a:srgbClr val="E5FE42"/>
      </a:accent4>
      <a:accent5>
        <a:srgbClr val="B6C834"/>
      </a:accent5>
      <a:accent6>
        <a:srgbClr val="69FFFE"/>
      </a:accent6>
      <a:hlink>
        <a:srgbClr val="188CAA"/>
      </a:hlink>
      <a:folHlink>
        <a:srgbClr val="188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Arial Black</vt:lpstr>
      <vt:lpstr>Montserrat Medium</vt:lpstr>
      <vt:lpstr>Aptos</vt:lpstr>
      <vt:lpstr>Montserrat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Nelson</dc:creator>
  <cp:lastModifiedBy>Bryce Kirchoff</cp:lastModifiedBy>
  <cp:revision>19</cp:revision>
  <dcterms:created xsi:type="dcterms:W3CDTF">2023-01-04T23:56:24Z</dcterms:created>
  <dcterms:modified xsi:type="dcterms:W3CDTF">2024-08-08T14:40:04Z</dcterms:modified>
</cp:coreProperties>
</file>